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2" r:id="rId4"/>
  </p:sldIdLst>
  <p:sldSz cx="12192000" cy="6858000"/>
  <p:notesSz cx="6858000" cy="9144000"/>
  <p:defaultTextStyle>
    <a:defPPr>
      <a:defRPr lang="en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ECBAB70-8166-9A98-0FB8-2388AAC3B6FE}" name="Dr. Tangl Anita" initials="AT" userId="S::tangl.anita@nje.hu::5c00ad8b-555a-4b21-8279-36bdf51fa63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9635"/>
    <a:srgbClr val="FF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88"/>
    <p:restoredTop sz="94703"/>
  </p:normalViewPr>
  <p:slideViewPr>
    <p:cSldViewPr snapToGrid="0" snapToObjects="1">
      <p:cViewPr varScale="1">
        <p:scale>
          <a:sx n="83" d="100"/>
          <a:sy n="83" d="100"/>
        </p:scale>
        <p:origin x="141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1DF7E-B3A2-FB41-964C-D6BBCBF4E8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5A390F-BC23-9F4A-B884-CDE8A05FDE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10E8F-7977-9A44-B972-070E108BB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4190-E02F-0444-BF31-BFE3B6D81197}" type="datetimeFigureOut">
              <a:rPr lang="en-HU" smtClean="0"/>
              <a:t>03/24/2026</a:t>
            </a:fld>
            <a:endParaRPr lang="en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B4372-5EDC-C34A-8844-8877DC57D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115EB-A025-B941-9CC9-91466D92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2897805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1C827-F30D-4F4F-BDD8-929B728AB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2DF681-6FAE-EF48-B470-70860C766D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F25DC-3414-1949-BB44-F48388A8E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4190-E02F-0444-BF31-BFE3B6D81197}" type="datetimeFigureOut">
              <a:rPr lang="en-HU" smtClean="0"/>
              <a:t>03/24/2026</a:t>
            </a:fld>
            <a:endParaRPr lang="en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EB4F4-FDA5-564F-BA49-F8DA4498B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B6081-6352-FA47-B55E-BB8001CE6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2034713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4B67E6-58A4-8C4C-8790-16FF332EA5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72BBA3-7B86-5D40-9BFE-EA1B30276C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89CB8-4F4E-A946-8531-FC0D857C0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4190-E02F-0444-BF31-BFE3B6D81197}" type="datetimeFigureOut">
              <a:rPr lang="en-HU" smtClean="0"/>
              <a:t>03/24/2026</a:t>
            </a:fld>
            <a:endParaRPr lang="en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1CEBC-F681-BA4E-8E03-40E215967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DA1B23-823B-2C48-85E7-1FEB3CC28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2265088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EB1C7-2D50-D648-A842-D46CF1484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EE2EA-BC72-8949-B9D1-BE5B3D3E44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F3ACF-87AF-6F4D-93F8-64B8484A6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4190-E02F-0444-BF31-BFE3B6D81197}" type="datetimeFigureOut">
              <a:rPr lang="en-HU" smtClean="0"/>
              <a:t>03/24/2026</a:t>
            </a:fld>
            <a:endParaRPr lang="en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4BAC35-FF15-0640-BBE7-9AF829800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5A3CB-E023-F044-BC37-D0F63CB5A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1054245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A5C3A-1791-C445-BC04-7DEEFFD92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CD2C69-DE57-DF42-8850-F64DE79C0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8489C-A18E-9F40-9F4C-77745422D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4190-E02F-0444-BF31-BFE3B6D81197}" type="datetimeFigureOut">
              <a:rPr lang="en-HU" smtClean="0"/>
              <a:t>03/24/2026</a:t>
            </a:fld>
            <a:endParaRPr lang="en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79FEE-CDDF-CA44-99F5-E2DA88368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76DEB-C2FD-9049-B479-5AFF2325A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1532489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93BDC-AFF0-D54E-BA00-FC1C018EC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C6D2E-239A-E044-A4DB-9213646D19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693E7C-2DF0-9C42-9D1A-ECA37EC9E0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B016DA-7831-5E43-9B9A-F92013CB3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4190-E02F-0444-BF31-BFE3B6D81197}" type="datetimeFigureOut">
              <a:rPr lang="en-HU" smtClean="0"/>
              <a:t>03/24/2026</a:t>
            </a:fld>
            <a:endParaRPr lang="en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BD1862-37DA-A646-8450-D1F58FFBD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EC5B5E-06D5-6140-88AD-6970DE3D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1878058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DA100-11A1-E642-8AC2-222D935FF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42F0F7-AFD2-7D48-BD92-27C312AD8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747BDA-2CC2-4D43-8701-DD18CF5D3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7E2DBB-70F9-F243-87E3-81657D9802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3271C9-DD82-0843-8FD9-2F54189079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9711C7-9DA9-1745-9A65-411CB1E74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4190-E02F-0444-BF31-BFE3B6D81197}" type="datetimeFigureOut">
              <a:rPr lang="en-HU" smtClean="0"/>
              <a:t>03/24/2026</a:t>
            </a:fld>
            <a:endParaRPr lang="en-H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27B53D-B82A-D943-A682-CFE5D7A50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4FFC11-6D7E-9647-8A3B-CEC709446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2967890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02CD1-FA0F-CE43-9ECD-A141C8B11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307071-A083-7B4C-9B23-F329718F2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4190-E02F-0444-BF31-BFE3B6D81197}" type="datetimeFigureOut">
              <a:rPr lang="en-HU" smtClean="0"/>
              <a:t>03/24/2026</a:t>
            </a:fld>
            <a:endParaRPr lang="en-H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49DF05-3F6A-5842-9707-AA64B34EF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7E08E9-BF6D-FC48-97C2-AC3A4E1F6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3219943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D280F0-5BE6-5141-BD10-1A272FA44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4190-E02F-0444-BF31-BFE3B6D81197}" type="datetimeFigureOut">
              <a:rPr lang="en-HU" smtClean="0"/>
              <a:t>03/24/2026</a:t>
            </a:fld>
            <a:endParaRPr lang="en-H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30693F-3917-7844-8431-B569D52C5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9E89F6-BC02-6842-B07E-08EE98B3A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1960976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8A10E-9A4A-714E-8A77-EAF72E90C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62C536-CA9C-EB49-9B29-4180C5737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BDD6CD-9AAB-2B47-B042-028422586D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E04F7A-4A0E-AD4F-9447-3F364AD70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4190-E02F-0444-BF31-BFE3B6D81197}" type="datetimeFigureOut">
              <a:rPr lang="en-HU" smtClean="0"/>
              <a:t>03/24/2026</a:t>
            </a:fld>
            <a:endParaRPr lang="en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6D228B-5908-284D-A785-7F07CEF11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FEF6AC-2CFA-0C4E-8A9F-94B17CAE9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459873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FEB8C-4030-164C-BC11-6145FB5AC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56FBA3-355E-9A4E-AE91-F404175BCA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6ECA7-7D14-4A41-AC51-9531BCD733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3B8F2E-C384-4B4A-93D3-190CBD292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4190-E02F-0444-BF31-BFE3B6D81197}" type="datetimeFigureOut">
              <a:rPr lang="en-HU" smtClean="0"/>
              <a:t>03/24/2026</a:t>
            </a:fld>
            <a:endParaRPr lang="en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BF741B-1AF2-8141-A714-A7EB1067B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C4E09-F09B-A841-9456-8D26B7AA5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3946730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2D2FF3-04D3-1843-A551-2F8382FCA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FAC317-14C5-6649-A981-22D235BD37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C4550F-9976-114C-87FC-44C151B6F1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C4190-E02F-0444-BF31-BFE3B6D81197}" type="datetimeFigureOut">
              <a:rPr lang="en-HU" smtClean="0"/>
              <a:t>03/24/2026</a:t>
            </a:fld>
            <a:endParaRPr lang="en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9B394-0019-C74F-8EED-9E72D7D616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D6DC4-B70E-E445-AB2F-450BF14D6F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2E5D5-8B6B-EC45-8BB9-FE412C6B20B3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83692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D968E88-10EA-A342-9E3F-6EC26F8F9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0498" y="1609306"/>
            <a:ext cx="9144001" cy="165576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3600" b="1" dirty="0">
                <a:solidFill>
                  <a:srgbClr val="F59635"/>
                </a:solidFill>
              </a:rPr>
              <a:t>TITLE</a:t>
            </a:r>
            <a:endParaRPr lang="en-GB" sz="3600" b="1" dirty="0">
              <a:solidFill>
                <a:srgbClr val="F59635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CDA5D2-35A2-BE45-8A77-AD2E551E5BE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49176" y="98518"/>
            <a:ext cx="3174122" cy="1439072"/>
          </a:xfrm>
          <a:prstGeom prst="rect">
            <a:avLst/>
          </a:prstGeom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738DD674-3BA8-A33B-DBBC-8E1DFAB48387}"/>
              </a:ext>
            </a:extLst>
          </p:cNvPr>
          <p:cNvSpPr txBox="1"/>
          <p:nvPr/>
        </p:nvSpPr>
        <p:spPr>
          <a:xfrm>
            <a:off x="3196979" y="3125035"/>
            <a:ext cx="538258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b="1" dirty="0"/>
              <a:t>NAME</a:t>
            </a:r>
          </a:p>
          <a:p>
            <a:pPr algn="ctr">
              <a:spcAft>
                <a:spcPts val="600"/>
              </a:spcAft>
            </a:pPr>
            <a:r>
              <a:rPr lang="hu-HU" sz="2000" dirty="0"/>
              <a:t>PhD. </a:t>
            </a:r>
            <a:r>
              <a:rPr lang="hu-HU" sz="2000" dirty="0" err="1"/>
              <a:t>student</a:t>
            </a:r>
            <a:endParaRPr lang="hu-HU" sz="2000" dirty="0"/>
          </a:p>
          <a:p>
            <a:pPr algn="ctr">
              <a:spcAft>
                <a:spcPts val="600"/>
              </a:spcAft>
            </a:pPr>
            <a:r>
              <a:rPr lang="hu-HU" sz="2800" i="1" dirty="0"/>
              <a:t>SUB-PROGRAM</a:t>
            </a:r>
          </a:p>
          <a:p>
            <a:pPr algn="ctr">
              <a:spcAft>
                <a:spcPts val="600"/>
              </a:spcAft>
            </a:pPr>
            <a:endParaRPr lang="hu-HU" sz="3200" b="1" dirty="0"/>
          </a:p>
          <a:p>
            <a:pPr algn="ctr">
              <a:spcAft>
                <a:spcPts val="600"/>
              </a:spcAft>
            </a:pPr>
            <a:r>
              <a:rPr lang="hu-HU" sz="2400" b="1" dirty="0" err="1"/>
              <a:t>Supervisor</a:t>
            </a:r>
            <a:r>
              <a:rPr lang="hu-HU" sz="2400" b="1" dirty="0"/>
              <a:t>(s)</a:t>
            </a:r>
          </a:p>
          <a:p>
            <a:pPr algn="ctr">
              <a:spcAft>
                <a:spcPts val="600"/>
              </a:spcAft>
            </a:pPr>
            <a:endParaRPr lang="hu-HU" sz="3200" b="1" dirty="0"/>
          </a:p>
          <a:p>
            <a:pPr algn="ctr">
              <a:spcAft>
                <a:spcPts val="600"/>
              </a:spcAft>
            </a:pPr>
            <a:r>
              <a:rPr lang="hu-HU" sz="2000" dirty="0"/>
              <a:t>……</a:t>
            </a:r>
            <a:r>
              <a:rPr lang="hu-HU" sz="2000" dirty="0" err="1"/>
              <a:t>June</a:t>
            </a:r>
            <a:r>
              <a:rPr lang="hu-HU" sz="2000" dirty="0"/>
              <a:t> 2026. </a:t>
            </a:r>
          </a:p>
          <a:p>
            <a:pPr algn="ctr">
              <a:spcAft>
                <a:spcPts val="600"/>
              </a:spcAft>
            </a:pPr>
            <a:r>
              <a:rPr lang="hu-HU" sz="2400" dirty="0">
                <a:latin typeface="Poppins" pitchFamily="2" charset="0"/>
                <a:ea typeface="+mj-ea"/>
                <a:cs typeface="Poppins" pitchFamily="2" charset="0"/>
              </a:rPr>
              <a:t>	   </a:t>
            </a:r>
            <a:endParaRPr lang="en-HU" sz="1600" dirty="0">
              <a:latin typeface="Poppins" pitchFamily="2" charset="0"/>
              <a:ea typeface="+mj-ea"/>
              <a:cs typeface="Poppins" pitchFamily="2" charset="0"/>
            </a:endParaRPr>
          </a:p>
        </p:txBody>
      </p:sp>
      <p:sp>
        <p:nvSpPr>
          <p:cNvPr id="6" name="Szövegdoboz 2">
            <a:extLst>
              <a:ext uri="{FF2B5EF4-FFF2-40B4-BE49-F238E27FC236}">
                <a16:creationId xmlns:a16="http://schemas.microsoft.com/office/drawing/2014/main" id="{84685F58-D105-32EB-C3AC-40F86B49C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8416" y="114243"/>
            <a:ext cx="6343730" cy="1231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b="1" dirty="0"/>
              <a:t>John von Neumann University</a:t>
            </a:r>
          </a:p>
          <a:p>
            <a:pPr algn="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b="1" dirty="0"/>
              <a:t>Doctoral School of Management and Business Administration </a:t>
            </a:r>
          </a:p>
          <a:p>
            <a:pPr algn="r">
              <a:lnSpc>
                <a:spcPct val="107000"/>
              </a:lnSpc>
              <a:spcAft>
                <a:spcPts val="800"/>
              </a:spcAft>
              <a:buNone/>
            </a:pPr>
            <a:endParaRPr lang="hu-HU" sz="3200" b="1" dirty="0"/>
          </a:p>
        </p:txBody>
      </p:sp>
      <p:sp>
        <p:nvSpPr>
          <p:cNvPr id="7" name="Oval 8">
            <a:extLst>
              <a:ext uri="{FF2B5EF4-FFF2-40B4-BE49-F238E27FC236}">
                <a16:creationId xmlns:a16="http://schemas.microsoft.com/office/drawing/2014/main" id="{545DFE86-9236-5879-7DE6-0C91B6ECDB34}"/>
              </a:ext>
            </a:extLst>
          </p:cNvPr>
          <p:cNvSpPr/>
          <p:nvPr/>
        </p:nvSpPr>
        <p:spPr>
          <a:xfrm>
            <a:off x="10182807" y="4828265"/>
            <a:ext cx="4814953" cy="4472963"/>
          </a:xfrm>
          <a:prstGeom prst="ellipse">
            <a:avLst/>
          </a:prstGeom>
          <a:solidFill>
            <a:srgbClr val="F596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622167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07EB1EFA-1B32-354D-9C4C-DE2B11D80C15}"/>
              </a:ext>
            </a:extLst>
          </p:cNvPr>
          <p:cNvSpPr/>
          <p:nvPr/>
        </p:nvSpPr>
        <p:spPr>
          <a:xfrm>
            <a:off x="10182807" y="4828265"/>
            <a:ext cx="4814953" cy="4472963"/>
          </a:xfrm>
          <a:prstGeom prst="ellipse">
            <a:avLst/>
          </a:prstGeom>
          <a:solidFill>
            <a:srgbClr val="F596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 dirty="0"/>
          </a:p>
        </p:txBody>
      </p:sp>
      <p:sp>
        <p:nvSpPr>
          <p:cNvPr id="5" name="Tartalom helye 2">
            <a:extLst>
              <a:ext uri="{FF2B5EF4-FFF2-40B4-BE49-F238E27FC236}">
                <a16:creationId xmlns:a16="http://schemas.microsoft.com/office/drawing/2014/main" id="{D7A6790D-37E3-CD10-4A03-F7B6DB9C0749}"/>
              </a:ext>
            </a:extLst>
          </p:cNvPr>
          <p:cNvSpPr txBox="1">
            <a:spLocks/>
          </p:cNvSpPr>
          <p:nvPr/>
        </p:nvSpPr>
        <p:spPr>
          <a:xfrm>
            <a:off x="220835" y="1033931"/>
            <a:ext cx="11850395" cy="55278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sz="3600" b="1" dirty="0"/>
              <a:t>I. </a:t>
            </a:r>
            <a:r>
              <a:rPr lang="en-US" sz="3600" b="1" dirty="0"/>
              <a:t>Introduction to the research topic</a:t>
            </a:r>
            <a:endParaRPr lang="hu-HU" sz="3600" b="1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hu-HU" sz="3600" dirty="0"/>
              <a:t>T</a:t>
            </a:r>
            <a:r>
              <a:rPr lang="en-US" sz="3600" dirty="0" err="1"/>
              <a:t>opic</a:t>
            </a:r>
            <a:r>
              <a:rPr lang="en-US" sz="3600" dirty="0"/>
              <a:t> relevance and significance</a:t>
            </a:r>
            <a:endParaRPr lang="hu-HU" sz="36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/>
              <a:t>Research goal, hypothesis</a:t>
            </a:r>
            <a:endParaRPr lang="hu-HU" sz="36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/>
              <a:t>Literature review</a:t>
            </a:r>
            <a:endParaRPr lang="hu-HU" sz="3600" dirty="0"/>
          </a:p>
          <a:p>
            <a:pPr algn="l"/>
            <a:r>
              <a:rPr lang="hu-HU" sz="3600" b="1" dirty="0"/>
              <a:t>II. </a:t>
            </a:r>
            <a:r>
              <a:rPr lang="en-US" sz="3600" b="1" dirty="0"/>
              <a:t>Methodological section</a:t>
            </a:r>
            <a:endParaRPr lang="hu-HU" sz="3600" b="1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/>
              <a:t>Partial research results (if relevant)</a:t>
            </a:r>
            <a:endParaRPr lang="hu-HU" sz="36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/>
              <a:t>Milestones for the second two years of the research</a:t>
            </a:r>
            <a:endParaRPr lang="hu-HU" sz="3600" dirty="0"/>
          </a:p>
          <a:p>
            <a:pPr algn="l"/>
            <a:r>
              <a:rPr lang="hu-HU" sz="3600" b="1" dirty="0"/>
              <a:t>I</a:t>
            </a:r>
            <a:r>
              <a:rPr lang="en-US" sz="3600" b="1" dirty="0"/>
              <a:t>II. Publication list </a:t>
            </a:r>
            <a:r>
              <a:rPr lang="en-US" sz="3600" dirty="0"/>
              <a:t>(with </a:t>
            </a:r>
            <a:r>
              <a:rPr lang="hu-HU" sz="3600" dirty="0"/>
              <a:t>JNU-DSMBA </a:t>
            </a:r>
            <a:r>
              <a:rPr lang="en-US" sz="3600" dirty="0"/>
              <a:t>affiliation, from </a:t>
            </a:r>
            <a:r>
              <a:rPr lang="hu-HU" sz="3600" dirty="0"/>
              <a:t>	</a:t>
            </a:r>
            <a:r>
              <a:rPr lang="en-US" sz="3600" dirty="0"/>
              <a:t>2024)</a:t>
            </a:r>
            <a:r>
              <a:rPr lang="hu-HU" sz="3600" dirty="0"/>
              <a:t>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/>
              <a:t>Journal</a:t>
            </a:r>
            <a:endParaRPr lang="hu-HU" sz="36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/>
              <a:t>Conference with proceedings</a:t>
            </a:r>
            <a:endParaRPr lang="hu-HU" sz="2400" dirty="0">
              <a:latin typeface="Poppins" pitchFamily="2" charset="0"/>
              <a:cs typeface="Poppins" pitchFamily="2" charset="0"/>
            </a:endParaRPr>
          </a:p>
          <a:p>
            <a:pPr marL="685800" lvl="1" indent="-228600" algn="l">
              <a:buFont typeface="Arial" panose="020B0604020202020204" pitchFamily="34" charset="0"/>
              <a:buChar char="•"/>
              <a:defRPr/>
            </a:pPr>
            <a:endParaRPr lang="hu-HU" sz="2400" b="1" dirty="0">
              <a:latin typeface="Poppins" pitchFamily="2" charset="0"/>
              <a:cs typeface="Poppins" pitchFamily="2" charset="0"/>
            </a:endParaRPr>
          </a:p>
        </p:txBody>
      </p:sp>
      <p:sp>
        <p:nvSpPr>
          <p:cNvPr id="6" name="Tartalom helye 2">
            <a:extLst>
              <a:ext uri="{FF2B5EF4-FFF2-40B4-BE49-F238E27FC236}">
                <a16:creationId xmlns:a16="http://schemas.microsoft.com/office/drawing/2014/main" id="{018A3B41-781E-E596-C9D4-1DFF4DFF1869}"/>
              </a:ext>
            </a:extLst>
          </p:cNvPr>
          <p:cNvSpPr txBox="1">
            <a:spLocks/>
          </p:cNvSpPr>
          <p:nvPr/>
        </p:nvSpPr>
        <p:spPr>
          <a:xfrm>
            <a:off x="220835" y="141426"/>
            <a:ext cx="10515600" cy="85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4000" b="1" dirty="0" err="1"/>
              <a:t>Presentation</a:t>
            </a:r>
            <a:r>
              <a:rPr lang="hu-HU" sz="4000" b="1" dirty="0"/>
              <a:t> outline</a:t>
            </a:r>
            <a:endParaRPr lang="hu-HU" sz="2400" b="1" dirty="0">
              <a:latin typeface="Poppins" pitchFamily="2" charset="0"/>
              <a:cs typeface="Poppi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729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A23D4-B28D-120C-0B5F-43ECAC6BA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rtalom helye 2">
            <a:extLst>
              <a:ext uri="{FF2B5EF4-FFF2-40B4-BE49-F238E27FC236}">
                <a16:creationId xmlns:a16="http://schemas.microsoft.com/office/drawing/2014/main" id="{31B6270E-98FF-BE7D-CBBA-4C486445F523}"/>
              </a:ext>
            </a:extLst>
          </p:cNvPr>
          <p:cNvSpPr txBox="1">
            <a:spLocks/>
          </p:cNvSpPr>
          <p:nvPr/>
        </p:nvSpPr>
        <p:spPr>
          <a:xfrm>
            <a:off x="1247202" y="3002930"/>
            <a:ext cx="10515600" cy="85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3600" b="1" dirty="0" err="1"/>
              <a:t>Thank</a:t>
            </a:r>
            <a:r>
              <a:rPr lang="hu-HU" sz="3600" b="1" dirty="0"/>
              <a:t> </a:t>
            </a:r>
            <a:r>
              <a:rPr lang="hu-HU" sz="3600" b="1" dirty="0" err="1"/>
              <a:t>you</a:t>
            </a:r>
            <a:r>
              <a:rPr lang="hu-HU" sz="3600" b="1" dirty="0"/>
              <a:t> </a:t>
            </a:r>
            <a:r>
              <a:rPr lang="hu-HU" sz="3600" b="1" dirty="0" err="1"/>
              <a:t>for</a:t>
            </a:r>
            <a:r>
              <a:rPr lang="hu-HU" sz="3600" b="1" dirty="0"/>
              <a:t> </a:t>
            </a:r>
            <a:r>
              <a:rPr lang="hu-HU" sz="3600" b="1" dirty="0" err="1"/>
              <a:t>your</a:t>
            </a:r>
            <a:r>
              <a:rPr lang="hu-HU" sz="3600" b="1" dirty="0"/>
              <a:t> </a:t>
            </a:r>
            <a:r>
              <a:rPr lang="hu-HU" sz="3600" b="1" dirty="0" err="1"/>
              <a:t>attention</a:t>
            </a:r>
            <a:r>
              <a:rPr lang="hu-HU" sz="3600" b="1" dirty="0"/>
              <a:t>!</a:t>
            </a:r>
            <a:endParaRPr lang="hu-HU" sz="2400" b="1" dirty="0">
              <a:latin typeface="Poppins" pitchFamily="2" charset="0"/>
              <a:cs typeface="Poppins" pitchFamily="2" charset="0"/>
            </a:endParaRPr>
          </a:p>
          <a:p>
            <a:pPr marL="685800" lvl="1" indent="-228600" algn="l">
              <a:buFont typeface="Arial" panose="020B0604020202020204" pitchFamily="34" charset="0"/>
              <a:buChar char="•"/>
              <a:defRPr/>
            </a:pPr>
            <a:endParaRPr lang="hu-HU" sz="2400" b="1" dirty="0">
              <a:latin typeface="Poppins" pitchFamily="2" charset="0"/>
              <a:cs typeface="Poppins" pitchFamily="2" charset="0"/>
            </a:endParaRPr>
          </a:p>
        </p:txBody>
      </p:sp>
      <p:sp>
        <p:nvSpPr>
          <p:cNvPr id="2" name="Oval 8">
            <a:extLst>
              <a:ext uri="{FF2B5EF4-FFF2-40B4-BE49-F238E27FC236}">
                <a16:creationId xmlns:a16="http://schemas.microsoft.com/office/drawing/2014/main" id="{6A3459A0-2A84-794C-5AA9-06B57307A54D}"/>
              </a:ext>
            </a:extLst>
          </p:cNvPr>
          <p:cNvSpPr/>
          <p:nvPr/>
        </p:nvSpPr>
        <p:spPr>
          <a:xfrm>
            <a:off x="10182807" y="4828265"/>
            <a:ext cx="4814953" cy="4472963"/>
          </a:xfrm>
          <a:prstGeom prst="ellipse">
            <a:avLst/>
          </a:prstGeom>
          <a:solidFill>
            <a:srgbClr val="F596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2649285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91</Words>
  <Application>Microsoft Office PowerPoint</Application>
  <PresentationFormat>Szélesvásznú</PresentationFormat>
  <Paragraphs>23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Poppins</vt:lpstr>
      <vt:lpstr>Office Theme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Lowinger</dc:creator>
  <cp:lastModifiedBy>Dr. Tangl Anita</cp:lastModifiedBy>
  <cp:revision>34</cp:revision>
  <dcterms:created xsi:type="dcterms:W3CDTF">2022-02-09T14:59:38Z</dcterms:created>
  <dcterms:modified xsi:type="dcterms:W3CDTF">2026-03-24T17:51:25Z</dcterms:modified>
</cp:coreProperties>
</file>